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79" r:id="rId14"/>
    <p:sldId id="266" r:id="rId15"/>
    <p:sldId id="259" r:id="rId16"/>
    <p:sldId id="263" r:id="rId17"/>
    <p:sldId id="265" r:id="rId18"/>
    <p:sldId id="260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rlow Solid Italic" panose="04030604020F02020D02" pitchFamily="82" charset="0"/>
      <p:italic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휴먼중간팸체" panose="02010504000101010101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F3226E17-E574-4151-A889-3593882035AA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EB71C721-8158-45BA-B6BD-5119DA81B512}" type="par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3E7445-05BB-4BD4-B693-2E7DE6C6F459}" type="sib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78449D-756B-45A4-9077-CC618EC6908C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gm:t>
    </dgm:pt>
    <dgm:pt modelId="{C2E312CA-16BE-460B-9E8E-9449FBAE5891}" type="par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CEC8EF26-FAA8-4B3E-80DD-DCD57F1B085D}" type="sib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6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6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6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6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6">
        <dgm:presLayoutVars>
          <dgm:bulletEnabled/>
        </dgm:presLayoutVars>
      </dgm:prSet>
      <dgm:spPr/>
    </dgm:pt>
    <dgm:pt modelId="{78665378-0386-4B01-B491-D8C13CDAD699}" type="pres">
      <dgm:prSet presAssocID="{975B3B78-A8F9-4910-A90D-D659D3BA1BC4}" presName="sp" presStyleCnt="0"/>
      <dgm:spPr/>
    </dgm:pt>
    <dgm:pt modelId="{D5A85657-0115-48E0-ACE2-D20EA4A70B41}" type="pres">
      <dgm:prSet presAssocID="{F3226E17-E574-4151-A889-3593882035AA}" presName="linNode" presStyleCnt="0"/>
      <dgm:spPr/>
    </dgm:pt>
    <dgm:pt modelId="{7AC2F2FF-2E95-4D60-8F06-0D92F12A3E3F}" type="pres">
      <dgm:prSet presAssocID="{F3226E17-E574-4151-A889-3593882035AA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C1B95A9-A58B-41BF-8313-A1A2E848E713}" type="pres">
      <dgm:prSet presAssocID="{F3226E17-E574-4151-A889-3593882035AA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386C700-2A75-4422-91B8-396DB609A17E}" type="presOf" srcId="{F3226E17-E574-4151-A889-3593882035AA}" destId="{7AC2F2FF-2E95-4D60-8F06-0D92F12A3E3F}" srcOrd="0" destOrd="0" presId="urn:microsoft.com/office/officeart/2016/7/layout/VerticalSolidActionList"/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E388B707-8A19-45F4-9124-B8D21A3D6CB1}" type="presOf" srcId="{BB78449D-756B-45A4-9077-CC618EC6908C}" destId="{8C1B95A9-A58B-41BF-8313-A1A2E848E713}" srcOrd="0" destOrd="0" presId="urn:microsoft.com/office/officeart/2016/7/layout/VerticalSolidActionList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D5925728-A96B-419D-B1CC-26166E521369}" srcId="{F3226E17-E574-4151-A889-3593882035AA}" destId="{BB78449D-756B-45A4-9077-CC618EC6908C}" srcOrd="0" destOrd="0" parTransId="{C2E312CA-16BE-460B-9E8E-9449FBAE5891}" sibTransId="{CEC8EF26-FAA8-4B3E-80DD-DCD57F1B085D}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2C1F19C9-FB92-4093-B155-C3DE56F2A49A}" srcId="{11F33A88-5B00-4CF0-BD9E-B242373647A9}" destId="{F3226E17-E574-4151-A889-3593882035AA}" srcOrd="5" destOrd="0" parTransId="{EB71C721-8158-45BA-B6BD-5119DA81B512}" sibTransId="{BB3E7445-05BB-4BD4-B693-2E7DE6C6F459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  <dgm:cxn modelId="{804DA2FA-2C4B-42D0-8522-166EDE82E59A}" type="presParOf" srcId="{2B47AC49-A472-462F-9CB4-36326C95D3CB}" destId="{78665378-0386-4B01-B491-D8C13CDAD699}" srcOrd="9" destOrd="0" presId="urn:microsoft.com/office/officeart/2016/7/layout/VerticalSolidActionList"/>
    <dgm:cxn modelId="{5BA5AC45-ACA2-49B5-9A6E-FE81D639C8FD}" type="presParOf" srcId="{2B47AC49-A472-462F-9CB4-36326C95D3CB}" destId="{D5A85657-0115-48E0-ACE2-D20EA4A70B41}" srcOrd="10" destOrd="0" presId="urn:microsoft.com/office/officeart/2016/7/layout/VerticalSolidActionList"/>
    <dgm:cxn modelId="{CB3EB4DF-599A-4FEB-A57C-28CABAA062C9}" type="presParOf" srcId="{D5A85657-0115-48E0-ACE2-D20EA4A70B41}" destId="{7AC2F2FF-2E95-4D60-8F06-0D92F12A3E3F}" srcOrd="0" destOrd="0" presId="urn:microsoft.com/office/officeart/2016/7/layout/VerticalSolidActionList"/>
    <dgm:cxn modelId="{B233C6A8-6B2C-40D4-90DF-5522E244F4DB}" type="presParOf" srcId="{D5A85657-0115-48E0-ACE2-D20EA4A70B41}" destId="{8C1B95A9-A58B-41BF-8313-A1A2E848E71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441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441"/>
        <a:ext cx="8152201" cy="574120"/>
      </dsp:txXfrm>
    </dsp:sp>
    <dsp:sp modelId="{62725D36-99E2-4723-9A7C-9F18ADACE650}">
      <dsp:nvSpPr>
        <dsp:cNvPr id="0" name=""/>
        <dsp:cNvSpPr/>
      </dsp:nvSpPr>
      <dsp:spPr>
        <a:xfrm>
          <a:off x="0" y="441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441"/>
        <a:ext cx="2038050" cy="574120"/>
      </dsp:txXfrm>
    </dsp:sp>
    <dsp:sp modelId="{52548586-20C6-446C-AA23-E51A343C65B9}">
      <dsp:nvSpPr>
        <dsp:cNvPr id="0" name=""/>
        <dsp:cNvSpPr/>
      </dsp:nvSpPr>
      <dsp:spPr>
        <a:xfrm>
          <a:off x="2038050" y="609009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609009"/>
        <a:ext cx="8152201" cy="574120"/>
      </dsp:txXfrm>
    </dsp:sp>
    <dsp:sp modelId="{551520AB-7894-4BA5-81B9-6C638DD3C21B}">
      <dsp:nvSpPr>
        <dsp:cNvPr id="0" name=""/>
        <dsp:cNvSpPr/>
      </dsp:nvSpPr>
      <dsp:spPr>
        <a:xfrm>
          <a:off x="0" y="609009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609009"/>
        <a:ext cx="2038050" cy="574120"/>
      </dsp:txXfrm>
    </dsp:sp>
    <dsp:sp modelId="{697B5CE7-8E53-4F24-8551-8036A3331072}">
      <dsp:nvSpPr>
        <dsp:cNvPr id="0" name=""/>
        <dsp:cNvSpPr/>
      </dsp:nvSpPr>
      <dsp:spPr>
        <a:xfrm>
          <a:off x="2038050" y="1217577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217577"/>
        <a:ext cx="8152201" cy="574120"/>
      </dsp:txXfrm>
    </dsp:sp>
    <dsp:sp modelId="{D49B1DC9-0703-47E6-AAC8-B67D0E86A0E3}">
      <dsp:nvSpPr>
        <dsp:cNvPr id="0" name=""/>
        <dsp:cNvSpPr/>
      </dsp:nvSpPr>
      <dsp:spPr>
        <a:xfrm>
          <a:off x="0" y="1217577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217577"/>
        <a:ext cx="2038050" cy="574120"/>
      </dsp:txXfrm>
    </dsp:sp>
    <dsp:sp modelId="{B36FD7C5-676F-4D48-AED0-73071EEF7BEC}">
      <dsp:nvSpPr>
        <dsp:cNvPr id="0" name=""/>
        <dsp:cNvSpPr/>
      </dsp:nvSpPr>
      <dsp:spPr>
        <a:xfrm>
          <a:off x="2038050" y="1826146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1826146"/>
        <a:ext cx="8152201" cy="574120"/>
      </dsp:txXfrm>
    </dsp:sp>
    <dsp:sp modelId="{C554C0F2-AA79-4D9F-98E0-63C573899BAD}">
      <dsp:nvSpPr>
        <dsp:cNvPr id="0" name=""/>
        <dsp:cNvSpPr/>
      </dsp:nvSpPr>
      <dsp:spPr>
        <a:xfrm>
          <a:off x="0" y="1826146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1826146"/>
        <a:ext cx="2038050" cy="574120"/>
      </dsp:txXfrm>
    </dsp:sp>
    <dsp:sp modelId="{D47410F4-B471-4137-98CF-29CEA2AB1170}">
      <dsp:nvSpPr>
        <dsp:cNvPr id="0" name=""/>
        <dsp:cNvSpPr/>
      </dsp:nvSpPr>
      <dsp:spPr>
        <a:xfrm>
          <a:off x="2038050" y="2434714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2038050" y="2434714"/>
        <a:ext cx="8152201" cy="574120"/>
      </dsp:txXfrm>
    </dsp:sp>
    <dsp:sp modelId="{80239DA8-537A-47B3-B891-F6E310CE8322}">
      <dsp:nvSpPr>
        <dsp:cNvPr id="0" name=""/>
        <dsp:cNvSpPr/>
      </dsp:nvSpPr>
      <dsp:spPr>
        <a:xfrm>
          <a:off x="0" y="2434714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434714"/>
        <a:ext cx="2038050" cy="574120"/>
      </dsp:txXfrm>
    </dsp:sp>
    <dsp:sp modelId="{8C1B95A9-A58B-41BF-8313-A1A2E848E713}">
      <dsp:nvSpPr>
        <dsp:cNvPr id="0" name=""/>
        <dsp:cNvSpPr/>
      </dsp:nvSpPr>
      <dsp:spPr>
        <a:xfrm>
          <a:off x="2038050" y="3043282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sp:txBody>
      <dsp:txXfrm>
        <a:off x="2038050" y="3043282"/>
        <a:ext cx="8152201" cy="574120"/>
      </dsp:txXfrm>
    </dsp:sp>
    <dsp:sp modelId="{7AC2F2FF-2E95-4D60-8F06-0D92F12A3E3F}">
      <dsp:nvSpPr>
        <dsp:cNvPr id="0" name=""/>
        <dsp:cNvSpPr/>
      </dsp:nvSpPr>
      <dsp:spPr>
        <a:xfrm>
          <a:off x="0" y="3043282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3043282"/>
        <a:ext cx="2038050" cy="57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8일 Sunday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068389" y="6392091"/>
            <a:ext cx="7123611" cy="465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&lt;Team1&gt;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Visualizer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Animated Visualizer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9BF97-9E5A-4739-BAB9-B34341B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58649"/>
            <a:ext cx="5431536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4000" dirty="0"/>
              <a:t>Visual Wave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2CE0A0-9811-46E4-B473-2C3EFDCFE434}"/>
              </a:ext>
            </a:extLst>
          </p:cNvPr>
          <p:cNvSpPr/>
          <p:nvPr/>
        </p:nvSpPr>
        <p:spPr>
          <a:xfrm>
            <a:off x="6096000" y="2114830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Music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Music: Drag and 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Enjoy Music with visualizer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R: Stop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Dive into visualizer</a:t>
            </a:r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13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17D09-5B76-48CC-AE48-C9C324E22F1B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717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26DF4-CFDB-44EF-9E0F-F9A404B9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F556-9E6D-4B34-8F01-0C7AFE59F71F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9586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228</Words>
  <Application>Microsoft Office PowerPoint</Application>
  <PresentationFormat>와이드스크린</PresentationFormat>
  <Paragraphs>65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Harlow Solid Italic</vt:lpstr>
      <vt:lpstr>Wingdings</vt:lpstr>
      <vt:lpstr>나눔스퀘어_ac Bold</vt:lpstr>
      <vt:lpstr>Arial</vt:lpstr>
      <vt:lpstr>휴먼중간팸체</vt:lpstr>
      <vt:lpstr>나눔스퀘어_ac</vt:lpstr>
      <vt:lpstr>Calibri</vt:lpstr>
      <vt:lpstr>맑은 고딕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Visual Wave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45</cp:revision>
  <dcterms:created xsi:type="dcterms:W3CDTF">2019-12-08T01:37:29Z</dcterms:created>
  <dcterms:modified xsi:type="dcterms:W3CDTF">2019-12-08T08:06:21Z</dcterms:modified>
</cp:coreProperties>
</file>